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92"/>
    <p:restoredTop sz="94694"/>
  </p:normalViewPr>
  <p:slideViewPr>
    <p:cSldViewPr snapToGrid="0" snapToObjects="1">
      <p:cViewPr>
        <p:scale>
          <a:sx n="104" d="100"/>
          <a:sy n="104" d="100"/>
        </p:scale>
        <p:origin x="2408" y="-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2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5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3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0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1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9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8997B-7113-6746-9E1D-AA9EC0A27494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8340E-7B37-E045-98A4-FF0767F50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8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858000" cy="38576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D949A-A41E-3646-B03D-54326A838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46" y="360046"/>
            <a:ext cx="5695902" cy="188527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Bebas Neue" panose="020B0606020202050201" pitchFamily="34" charset="77"/>
              </a:rPr>
              <a:t>User guide for core-CT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AEB5C-3A43-41D0-9C43-7B921263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7" r="3063" b="-1"/>
          <a:stretch/>
        </p:blipFill>
        <p:spPr>
          <a:xfrm>
            <a:off x="-2" y="3857625"/>
            <a:ext cx="6858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7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6"/>
            <a:ext cx="6858000" cy="990933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30049" cy="990453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4538" cy="990453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6B1F-6A8F-E24F-986B-B42D0B04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4" y="294288"/>
            <a:ext cx="5917895" cy="1484332"/>
          </a:xfr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CA54-0552-D94E-B280-92AE032A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996068"/>
            <a:ext cx="5914971" cy="33453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Open </a:t>
            </a:r>
            <a:r>
              <a:rPr lang="en-US" dirty="0" err="1"/>
              <a:t>Matlab</a:t>
            </a:r>
            <a:endParaRPr lang="en-US" dirty="0"/>
          </a:p>
          <a:p>
            <a:endParaRPr lang="en-US" dirty="0"/>
          </a:p>
          <a:p>
            <a:r>
              <a:rPr lang="en-US" dirty="0"/>
              <a:t>Ensure that you have at least 2019b version of </a:t>
            </a:r>
            <a:r>
              <a:rPr lang="en-US" dirty="0" err="1"/>
              <a:t>Matlab</a:t>
            </a:r>
            <a:r>
              <a:rPr lang="en-US" dirty="0"/>
              <a:t> with the following toolbox installed:</a:t>
            </a:r>
          </a:p>
          <a:p>
            <a:pPr lvl="1"/>
            <a:r>
              <a:rPr lang="en-US" dirty="0"/>
              <a:t>Image processing toolbox</a:t>
            </a:r>
          </a:p>
          <a:p>
            <a:pPr lvl="1"/>
            <a:r>
              <a:rPr lang="en-US" dirty="0"/>
              <a:t>Signal processing toolbox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C9E430-0CFA-7146-855C-3B83E270F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0" b="6747"/>
          <a:stretch/>
        </p:blipFill>
        <p:spPr>
          <a:xfrm>
            <a:off x="468564" y="5688477"/>
            <a:ext cx="5917894" cy="33688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8CBF7CA-0B0A-674F-BE83-61141E004CB7}"/>
              </a:ext>
            </a:extLst>
          </p:cNvPr>
          <p:cNvSpPr/>
          <p:nvPr/>
        </p:nvSpPr>
        <p:spPr>
          <a:xfrm>
            <a:off x="555562" y="5822041"/>
            <a:ext cx="395036" cy="372533"/>
          </a:xfrm>
          <a:custGeom>
            <a:avLst/>
            <a:gdLst>
              <a:gd name="connsiteX0" fmla="*/ 0 w 395036"/>
              <a:gd name="connsiteY0" fmla="*/ 186267 h 372533"/>
              <a:gd name="connsiteX1" fmla="*/ 197518 w 395036"/>
              <a:gd name="connsiteY1" fmla="*/ 0 h 372533"/>
              <a:gd name="connsiteX2" fmla="*/ 395036 w 395036"/>
              <a:gd name="connsiteY2" fmla="*/ 186267 h 372533"/>
              <a:gd name="connsiteX3" fmla="*/ 197518 w 395036"/>
              <a:gd name="connsiteY3" fmla="*/ 372534 h 372533"/>
              <a:gd name="connsiteX4" fmla="*/ 0 w 395036"/>
              <a:gd name="connsiteY4" fmla="*/ 186267 h 37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036" h="372533" extrusionOk="0">
                <a:moveTo>
                  <a:pt x="0" y="186267"/>
                </a:moveTo>
                <a:cubicBezTo>
                  <a:pt x="-20422" y="70798"/>
                  <a:pt x="71442" y="6377"/>
                  <a:pt x="197518" y="0"/>
                </a:cubicBezTo>
                <a:cubicBezTo>
                  <a:pt x="310308" y="780"/>
                  <a:pt x="370104" y="84188"/>
                  <a:pt x="395036" y="186267"/>
                </a:cubicBezTo>
                <a:cubicBezTo>
                  <a:pt x="388320" y="295698"/>
                  <a:pt x="304325" y="385133"/>
                  <a:pt x="197518" y="372534"/>
                </a:cubicBezTo>
                <a:cubicBezTo>
                  <a:pt x="71449" y="363242"/>
                  <a:pt x="20222" y="298801"/>
                  <a:pt x="0" y="186267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E09A6-CABC-A143-A6F4-880988BF1C5B}"/>
              </a:ext>
            </a:extLst>
          </p:cNvPr>
          <p:cNvSpPr txBox="1"/>
          <p:nvPr/>
        </p:nvSpPr>
        <p:spPr>
          <a:xfrm>
            <a:off x="924754" y="4304918"/>
            <a:ext cx="2504246" cy="830997"/>
          </a:xfrm>
          <a:custGeom>
            <a:avLst/>
            <a:gdLst>
              <a:gd name="connsiteX0" fmla="*/ 0 w 2504246"/>
              <a:gd name="connsiteY0" fmla="*/ 0 h 830997"/>
              <a:gd name="connsiteX1" fmla="*/ 550934 w 2504246"/>
              <a:gd name="connsiteY1" fmla="*/ 0 h 830997"/>
              <a:gd name="connsiteX2" fmla="*/ 1126911 w 2504246"/>
              <a:gd name="connsiteY2" fmla="*/ 0 h 830997"/>
              <a:gd name="connsiteX3" fmla="*/ 1803057 w 2504246"/>
              <a:gd name="connsiteY3" fmla="*/ 0 h 830997"/>
              <a:gd name="connsiteX4" fmla="*/ 2504246 w 2504246"/>
              <a:gd name="connsiteY4" fmla="*/ 0 h 830997"/>
              <a:gd name="connsiteX5" fmla="*/ 2504246 w 2504246"/>
              <a:gd name="connsiteY5" fmla="*/ 415499 h 830997"/>
              <a:gd name="connsiteX6" fmla="*/ 2504246 w 2504246"/>
              <a:gd name="connsiteY6" fmla="*/ 830997 h 830997"/>
              <a:gd name="connsiteX7" fmla="*/ 1953312 w 2504246"/>
              <a:gd name="connsiteY7" fmla="*/ 830997 h 830997"/>
              <a:gd name="connsiteX8" fmla="*/ 1377335 w 2504246"/>
              <a:gd name="connsiteY8" fmla="*/ 830997 h 830997"/>
              <a:gd name="connsiteX9" fmla="*/ 701189 w 2504246"/>
              <a:gd name="connsiteY9" fmla="*/ 830997 h 830997"/>
              <a:gd name="connsiteX10" fmla="*/ 0 w 2504246"/>
              <a:gd name="connsiteY10" fmla="*/ 830997 h 830997"/>
              <a:gd name="connsiteX11" fmla="*/ 0 w 2504246"/>
              <a:gd name="connsiteY11" fmla="*/ 415499 h 830997"/>
              <a:gd name="connsiteX12" fmla="*/ 0 w 2504246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46" h="830997" extrusionOk="0">
                <a:moveTo>
                  <a:pt x="0" y="0"/>
                </a:moveTo>
                <a:cubicBezTo>
                  <a:pt x="232112" y="23837"/>
                  <a:pt x="437518" y="-6579"/>
                  <a:pt x="550934" y="0"/>
                </a:cubicBezTo>
                <a:cubicBezTo>
                  <a:pt x="664350" y="6579"/>
                  <a:pt x="991253" y="-17265"/>
                  <a:pt x="1126911" y="0"/>
                </a:cubicBezTo>
                <a:cubicBezTo>
                  <a:pt x="1262569" y="17265"/>
                  <a:pt x="1614728" y="-17561"/>
                  <a:pt x="1803057" y="0"/>
                </a:cubicBezTo>
                <a:cubicBezTo>
                  <a:pt x="1991386" y="17561"/>
                  <a:pt x="2296365" y="33850"/>
                  <a:pt x="2504246" y="0"/>
                </a:cubicBezTo>
                <a:cubicBezTo>
                  <a:pt x="2494419" y="130707"/>
                  <a:pt x="2489435" y="213544"/>
                  <a:pt x="2504246" y="415499"/>
                </a:cubicBezTo>
                <a:cubicBezTo>
                  <a:pt x="2519057" y="617454"/>
                  <a:pt x="2497101" y="707746"/>
                  <a:pt x="2504246" y="830997"/>
                </a:cubicBezTo>
                <a:cubicBezTo>
                  <a:pt x="2341473" y="853460"/>
                  <a:pt x="2168877" y="852269"/>
                  <a:pt x="1953312" y="830997"/>
                </a:cubicBezTo>
                <a:cubicBezTo>
                  <a:pt x="1737747" y="809725"/>
                  <a:pt x="1535808" y="841238"/>
                  <a:pt x="1377335" y="830997"/>
                </a:cubicBezTo>
                <a:cubicBezTo>
                  <a:pt x="1218862" y="820756"/>
                  <a:pt x="940249" y="848276"/>
                  <a:pt x="701189" y="830997"/>
                </a:cubicBezTo>
                <a:cubicBezTo>
                  <a:pt x="462129" y="813718"/>
                  <a:pt x="147260" y="839923"/>
                  <a:pt x="0" y="830997"/>
                </a:cubicBezTo>
                <a:cubicBezTo>
                  <a:pt x="9029" y="634047"/>
                  <a:pt x="-13600" y="577036"/>
                  <a:pt x="0" y="415499"/>
                </a:cubicBezTo>
                <a:cubicBezTo>
                  <a:pt x="13600" y="253962"/>
                  <a:pt x="-7462" y="84645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Install the required toolbox from the “Get More Apps” button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05F9AC-0D9B-C74C-8001-FC7138E0EC90}"/>
              </a:ext>
            </a:extLst>
          </p:cNvPr>
          <p:cNvCxnSpPr>
            <a:cxnSpLocks/>
            <a:stCxn id="8" idx="2"/>
            <a:endCxn id="4" idx="7"/>
          </p:cNvCxnSpPr>
          <p:nvPr/>
        </p:nvCxnSpPr>
        <p:spPr>
          <a:xfrm flipH="1">
            <a:off x="892746" y="5135915"/>
            <a:ext cx="1284131" cy="7406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58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6"/>
            <a:ext cx="6858000" cy="990933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30049" cy="990453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4538" cy="990453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6B1F-6A8F-E24F-986B-B42D0B04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4" y="294288"/>
            <a:ext cx="5917895" cy="1484332"/>
          </a:xfr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Instructions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C676C5-43A4-4544-9A7C-B3969A0A5DF7}"/>
              </a:ext>
            </a:extLst>
          </p:cNvPr>
          <p:cNvSpPr txBox="1">
            <a:spLocks/>
          </p:cNvSpPr>
          <p:nvPr/>
        </p:nvSpPr>
        <p:spPr>
          <a:xfrm>
            <a:off x="471488" y="1486147"/>
            <a:ext cx="5915025" cy="1058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Double click on the app to install the app. The app should appear in the “Apps” tab.</a:t>
            </a:r>
          </a:p>
          <a:p>
            <a:r>
              <a:rPr lang="en-US" sz="1800" dirty="0"/>
              <a:t>Click on the icon to run the core-CT app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AA90D7A-2A6E-D24F-9A30-CD6CD34E8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5" b="6857"/>
          <a:stretch/>
        </p:blipFill>
        <p:spPr>
          <a:xfrm>
            <a:off x="726076" y="2490728"/>
            <a:ext cx="5400000" cy="306947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F8CDF8-CA96-854B-86CD-562BAA0E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6" y="6354031"/>
            <a:ext cx="5400000" cy="288524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C33473-A8A8-334D-B191-A47FC2D9627A}"/>
              </a:ext>
            </a:extLst>
          </p:cNvPr>
          <p:cNvSpPr txBox="1">
            <a:spLocks/>
          </p:cNvSpPr>
          <p:nvPr/>
        </p:nvSpPr>
        <p:spPr>
          <a:xfrm>
            <a:off x="468564" y="5824811"/>
            <a:ext cx="5915025" cy="1058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This is how the app looks like: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6C462B-B038-EC4A-AE48-242C09AD5C1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551327" y="2686714"/>
            <a:ext cx="74449" cy="403619"/>
          </a:xfrm>
          <a:prstGeom prst="line">
            <a:avLst/>
          </a:prstGeom>
          <a:ln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90A19A-A9E3-2640-991F-B675F2AAB56F}"/>
              </a:ext>
            </a:extLst>
          </p:cNvPr>
          <p:cNvSpPr/>
          <p:nvPr/>
        </p:nvSpPr>
        <p:spPr>
          <a:xfrm>
            <a:off x="1456443" y="3090333"/>
            <a:ext cx="338666" cy="3471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2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6"/>
            <a:ext cx="6858000" cy="990933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30049" cy="990453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4538" cy="990453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6B1F-6A8F-E24F-986B-B42D0B04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4" y="294288"/>
            <a:ext cx="5917895" cy="1484332"/>
          </a:xfr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Instructions – sediment core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2D91BFC-C60E-624B-9578-40D99EF29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41" y="1389399"/>
            <a:ext cx="5216404" cy="1199505"/>
          </a:xfrm>
        </p:spPr>
        <p:txBody>
          <a:bodyPr>
            <a:normAutofit/>
          </a:bodyPr>
          <a:lstStyle/>
          <a:p>
            <a:r>
              <a:rPr lang="en-US" sz="1800" dirty="0"/>
              <a:t>Ensure that you select “sediment core” before you import the DICOM files</a:t>
            </a:r>
          </a:p>
          <a:p>
            <a:r>
              <a:rPr lang="en-US" sz="1800" dirty="0"/>
              <a:t>Import – a window should pop up to locate the DICOM files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B2F22-F322-A64C-A718-0CBC6A10D62A}"/>
              </a:ext>
            </a:extLst>
          </p:cNvPr>
          <p:cNvGrpSpPr/>
          <p:nvPr/>
        </p:nvGrpSpPr>
        <p:grpSpPr>
          <a:xfrm>
            <a:off x="615024" y="2603678"/>
            <a:ext cx="5400000" cy="2899446"/>
            <a:chOff x="745207" y="2703203"/>
            <a:chExt cx="5398648" cy="2899446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1DF62F6-CDE0-3346-B4F3-147401584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207" y="2703203"/>
              <a:ext cx="5398648" cy="2899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4B6A4E-5270-1C47-AA0B-9FEFEA04F214}"/>
                </a:ext>
              </a:extLst>
            </p:cNvPr>
            <p:cNvSpPr/>
            <p:nvPr/>
          </p:nvSpPr>
          <p:spPr>
            <a:xfrm>
              <a:off x="765989" y="2825227"/>
              <a:ext cx="1067662" cy="593382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067662"/>
                        <a:gd name="connsiteY0" fmla="*/ 0 h 593382"/>
                        <a:gd name="connsiteX1" fmla="*/ 501801 w 1067662"/>
                        <a:gd name="connsiteY1" fmla="*/ 0 h 593382"/>
                        <a:gd name="connsiteX2" fmla="*/ 1067662 w 1067662"/>
                        <a:gd name="connsiteY2" fmla="*/ 0 h 593382"/>
                        <a:gd name="connsiteX3" fmla="*/ 1067662 w 1067662"/>
                        <a:gd name="connsiteY3" fmla="*/ 593382 h 593382"/>
                        <a:gd name="connsiteX4" fmla="*/ 544508 w 1067662"/>
                        <a:gd name="connsiteY4" fmla="*/ 593382 h 593382"/>
                        <a:gd name="connsiteX5" fmla="*/ 0 w 1067662"/>
                        <a:gd name="connsiteY5" fmla="*/ 593382 h 593382"/>
                        <a:gd name="connsiteX6" fmla="*/ 0 w 1067662"/>
                        <a:gd name="connsiteY6" fmla="*/ 0 h 593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67662" h="593382" extrusionOk="0">
                          <a:moveTo>
                            <a:pt x="0" y="0"/>
                          </a:moveTo>
                          <a:cubicBezTo>
                            <a:pt x="129993" y="4777"/>
                            <a:pt x="307004" y="-24684"/>
                            <a:pt x="501801" y="0"/>
                          </a:cubicBezTo>
                          <a:cubicBezTo>
                            <a:pt x="696598" y="24684"/>
                            <a:pt x="838036" y="-9585"/>
                            <a:pt x="1067662" y="0"/>
                          </a:cubicBezTo>
                          <a:cubicBezTo>
                            <a:pt x="1096299" y="287788"/>
                            <a:pt x="1076091" y="395469"/>
                            <a:pt x="1067662" y="593382"/>
                          </a:cubicBezTo>
                          <a:cubicBezTo>
                            <a:pt x="841410" y="567510"/>
                            <a:pt x="759786" y="579389"/>
                            <a:pt x="544508" y="593382"/>
                          </a:cubicBezTo>
                          <a:cubicBezTo>
                            <a:pt x="329230" y="607375"/>
                            <a:pt x="135124" y="609604"/>
                            <a:pt x="0" y="593382"/>
                          </a:cubicBezTo>
                          <a:cubicBezTo>
                            <a:pt x="-12565" y="349434"/>
                            <a:pt x="-3386" y="24511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A6F88A-2C36-EA44-8E59-63096795FBB2}"/>
              </a:ext>
            </a:extLst>
          </p:cNvPr>
          <p:cNvGrpSpPr/>
          <p:nvPr/>
        </p:nvGrpSpPr>
        <p:grpSpPr>
          <a:xfrm>
            <a:off x="605945" y="6367701"/>
            <a:ext cx="5400000" cy="2887725"/>
            <a:chOff x="789541" y="5890853"/>
            <a:chExt cx="5400000" cy="2887725"/>
          </a:xfrm>
        </p:grpSpPr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4FB1A05-B1EE-1D44-9BAD-9D89837E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541" y="5890853"/>
              <a:ext cx="5400000" cy="288772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85FF93-DE9E-7841-BB42-BF50D601E9E6}"/>
                </a:ext>
              </a:extLst>
            </p:cNvPr>
            <p:cNvSpPr/>
            <p:nvPr/>
          </p:nvSpPr>
          <p:spPr>
            <a:xfrm>
              <a:off x="810323" y="6567053"/>
              <a:ext cx="1111996" cy="758537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111996"/>
                        <a:gd name="connsiteY0" fmla="*/ 0 h 758537"/>
                        <a:gd name="connsiteX1" fmla="*/ 522638 w 1111996"/>
                        <a:gd name="connsiteY1" fmla="*/ 0 h 758537"/>
                        <a:gd name="connsiteX2" fmla="*/ 1111996 w 1111996"/>
                        <a:gd name="connsiteY2" fmla="*/ 0 h 758537"/>
                        <a:gd name="connsiteX3" fmla="*/ 1111996 w 1111996"/>
                        <a:gd name="connsiteY3" fmla="*/ 394439 h 758537"/>
                        <a:gd name="connsiteX4" fmla="*/ 1111996 w 1111996"/>
                        <a:gd name="connsiteY4" fmla="*/ 758537 h 758537"/>
                        <a:gd name="connsiteX5" fmla="*/ 589358 w 1111996"/>
                        <a:gd name="connsiteY5" fmla="*/ 758537 h 758537"/>
                        <a:gd name="connsiteX6" fmla="*/ 0 w 1111996"/>
                        <a:gd name="connsiteY6" fmla="*/ 758537 h 758537"/>
                        <a:gd name="connsiteX7" fmla="*/ 0 w 1111996"/>
                        <a:gd name="connsiteY7" fmla="*/ 402025 h 758537"/>
                        <a:gd name="connsiteX8" fmla="*/ 0 w 1111996"/>
                        <a:gd name="connsiteY8" fmla="*/ 0 h 758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11996" h="758537" extrusionOk="0">
                          <a:moveTo>
                            <a:pt x="0" y="0"/>
                          </a:moveTo>
                          <a:cubicBezTo>
                            <a:pt x="196760" y="22859"/>
                            <a:pt x="272210" y="8527"/>
                            <a:pt x="522638" y="0"/>
                          </a:cubicBezTo>
                          <a:cubicBezTo>
                            <a:pt x="773066" y="-8527"/>
                            <a:pt x="884629" y="3492"/>
                            <a:pt x="1111996" y="0"/>
                          </a:cubicBezTo>
                          <a:cubicBezTo>
                            <a:pt x="1107579" y="113789"/>
                            <a:pt x="1113002" y="273489"/>
                            <a:pt x="1111996" y="394439"/>
                          </a:cubicBezTo>
                          <a:cubicBezTo>
                            <a:pt x="1110990" y="515389"/>
                            <a:pt x="1119384" y="610249"/>
                            <a:pt x="1111996" y="758537"/>
                          </a:cubicBezTo>
                          <a:cubicBezTo>
                            <a:pt x="952583" y="741224"/>
                            <a:pt x="825237" y="737555"/>
                            <a:pt x="589358" y="758537"/>
                          </a:cubicBezTo>
                          <a:cubicBezTo>
                            <a:pt x="353479" y="779519"/>
                            <a:pt x="133565" y="787890"/>
                            <a:pt x="0" y="758537"/>
                          </a:cubicBezTo>
                          <a:cubicBezTo>
                            <a:pt x="3280" y="684887"/>
                            <a:pt x="-3157" y="568298"/>
                            <a:pt x="0" y="402025"/>
                          </a:cubicBezTo>
                          <a:cubicBezTo>
                            <a:pt x="3157" y="235752"/>
                            <a:pt x="18154" y="16189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E96F54-860E-F04D-A078-AB687BEBD742}"/>
                </a:ext>
              </a:extLst>
            </p:cNvPr>
            <p:cNvSpPr/>
            <p:nvPr/>
          </p:nvSpPr>
          <p:spPr>
            <a:xfrm>
              <a:off x="810323" y="7332516"/>
              <a:ext cx="1111996" cy="758537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111996"/>
                        <a:gd name="connsiteY0" fmla="*/ 0 h 758537"/>
                        <a:gd name="connsiteX1" fmla="*/ 522638 w 1111996"/>
                        <a:gd name="connsiteY1" fmla="*/ 0 h 758537"/>
                        <a:gd name="connsiteX2" fmla="*/ 1111996 w 1111996"/>
                        <a:gd name="connsiteY2" fmla="*/ 0 h 758537"/>
                        <a:gd name="connsiteX3" fmla="*/ 1111996 w 1111996"/>
                        <a:gd name="connsiteY3" fmla="*/ 394439 h 758537"/>
                        <a:gd name="connsiteX4" fmla="*/ 1111996 w 1111996"/>
                        <a:gd name="connsiteY4" fmla="*/ 758537 h 758537"/>
                        <a:gd name="connsiteX5" fmla="*/ 589358 w 1111996"/>
                        <a:gd name="connsiteY5" fmla="*/ 758537 h 758537"/>
                        <a:gd name="connsiteX6" fmla="*/ 0 w 1111996"/>
                        <a:gd name="connsiteY6" fmla="*/ 758537 h 758537"/>
                        <a:gd name="connsiteX7" fmla="*/ 0 w 1111996"/>
                        <a:gd name="connsiteY7" fmla="*/ 402025 h 758537"/>
                        <a:gd name="connsiteX8" fmla="*/ 0 w 1111996"/>
                        <a:gd name="connsiteY8" fmla="*/ 0 h 758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11996" h="758537" extrusionOk="0">
                          <a:moveTo>
                            <a:pt x="0" y="0"/>
                          </a:moveTo>
                          <a:cubicBezTo>
                            <a:pt x="196760" y="22859"/>
                            <a:pt x="272210" y="8527"/>
                            <a:pt x="522638" y="0"/>
                          </a:cubicBezTo>
                          <a:cubicBezTo>
                            <a:pt x="773066" y="-8527"/>
                            <a:pt x="884629" y="3492"/>
                            <a:pt x="1111996" y="0"/>
                          </a:cubicBezTo>
                          <a:cubicBezTo>
                            <a:pt x="1107579" y="113789"/>
                            <a:pt x="1113002" y="273489"/>
                            <a:pt x="1111996" y="394439"/>
                          </a:cubicBezTo>
                          <a:cubicBezTo>
                            <a:pt x="1110990" y="515389"/>
                            <a:pt x="1119384" y="610249"/>
                            <a:pt x="1111996" y="758537"/>
                          </a:cubicBezTo>
                          <a:cubicBezTo>
                            <a:pt x="952583" y="741224"/>
                            <a:pt x="825237" y="737555"/>
                            <a:pt x="589358" y="758537"/>
                          </a:cubicBezTo>
                          <a:cubicBezTo>
                            <a:pt x="353479" y="779519"/>
                            <a:pt x="133565" y="787890"/>
                            <a:pt x="0" y="758537"/>
                          </a:cubicBezTo>
                          <a:cubicBezTo>
                            <a:pt x="3280" y="684887"/>
                            <a:pt x="-3157" y="568298"/>
                            <a:pt x="0" y="402025"/>
                          </a:cubicBezTo>
                          <a:cubicBezTo>
                            <a:pt x="3157" y="235752"/>
                            <a:pt x="18154" y="16189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DCDD70-D6CD-724C-A55B-6789E0BC1072}"/>
                </a:ext>
              </a:extLst>
            </p:cNvPr>
            <p:cNvSpPr txBox="1"/>
            <p:nvPr/>
          </p:nvSpPr>
          <p:spPr>
            <a:xfrm>
              <a:off x="3584113" y="6701137"/>
              <a:ext cx="13515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393939"/>
                  </a:solidFill>
                </a:rPr>
                <a:t>Visualisation of the mask in the axial, coronal and sagittal view</a:t>
              </a: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7D28B16D-13BD-E14B-96D6-51FFB9A84A41}"/>
                </a:ext>
              </a:extLst>
            </p:cNvPr>
            <p:cNvSpPr/>
            <p:nvPr/>
          </p:nvSpPr>
          <p:spPr>
            <a:xfrm>
              <a:off x="3429000" y="6192982"/>
              <a:ext cx="155113" cy="2410691"/>
            </a:xfrm>
            <a:prstGeom prst="rightBrace">
              <a:avLst>
                <a:gd name="adj1" fmla="val 8333"/>
                <a:gd name="adj2" fmla="val 3319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47542E-3BDA-2048-8D8A-607230832DD5}"/>
              </a:ext>
            </a:extLst>
          </p:cNvPr>
          <p:cNvSpPr txBox="1"/>
          <p:nvPr/>
        </p:nvSpPr>
        <p:spPr>
          <a:xfrm>
            <a:off x="290923" y="9359771"/>
            <a:ext cx="2192504" cy="338554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2504246"/>
                      <a:gd name="connsiteY0" fmla="*/ 0 h 369332"/>
                      <a:gd name="connsiteX1" fmla="*/ 550934 w 2504246"/>
                      <a:gd name="connsiteY1" fmla="*/ 0 h 369332"/>
                      <a:gd name="connsiteX2" fmla="*/ 1126911 w 2504246"/>
                      <a:gd name="connsiteY2" fmla="*/ 0 h 369332"/>
                      <a:gd name="connsiteX3" fmla="*/ 1803057 w 2504246"/>
                      <a:gd name="connsiteY3" fmla="*/ 0 h 369332"/>
                      <a:gd name="connsiteX4" fmla="*/ 2504246 w 2504246"/>
                      <a:gd name="connsiteY4" fmla="*/ 0 h 369332"/>
                      <a:gd name="connsiteX5" fmla="*/ 2504246 w 2504246"/>
                      <a:gd name="connsiteY5" fmla="*/ 369332 h 369332"/>
                      <a:gd name="connsiteX6" fmla="*/ 1828100 w 2504246"/>
                      <a:gd name="connsiteY6" fmla="*/ 369332 h 369332"/>
                      <a:gd name="connsiteX7" fmla="*/ 1277165 w 2504246"/>
                      <a:gd name="connsiteY7" fmla="*/ 369332 h 369332"/>
                      <a:gd name="connsiteX8" fmla="*/ 701189 w 2504246"/>
                      <a:gd name="connsiteY8" fmla="*/ 369332 h 369332"/>
                      <a:gd name="connsiteX9" fmla="*/ 0 w 2504246"/>
                      <a:gd name="connsiteY9" fmla="*/ 369332 h 369332"/>
                      <a:gd name="connsiteX10" fmla="*/ 0 w 2504246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04246" h="369332" extrusionOk="0">
                        <a:moveTo>
                          <a:pt x="0" y="0"/>
                        </a:moveTo>
                        <a:cubicBezTo>
                          <a:pt x="232112" y="23837"/>
                          <a:pt x="437518" y="-6579"/>
                          <a:pt x="550934" y="0"/>
                        </a:cubicBezTo>
                        <a:cubicBezTo>
                          <a:pt x="664350" y="6579"/>
                          <a:pt x="991253" y="-17265"/>
                          <a:pt x="1126911" y="0"/>
                        </a:cubicBezTo>
                        <a:cubicBezTo>
                          <a:pt x="1262569" y="17265"/>
                          <a:pt x="1614728" y="-17561"/>
                          <a:pt x="1803057" y="0"/>
                        </a:cubicBezTo>
                        <a:cubicBezTo>
                          <a:pt x="1991386" y="17561"/>
                          <a:pt x="2296365" y="33850"/>
                          <a:pt x="2504246" y="0"/>
                        </a:cubicBezTo>
                        <a:cubicBezTo>
                          <a:pt x="2510059" y="177175"/>
                          <a:pt x="2498417" y="218389"/>
                          <a:pt x="2504246" y="369332"/>
                        </a:cubicBezTo>
                        <a:cubicBezTo>
                          <a:pt x="2295320" y="384281"/>
                          <a:pt x="1977049" y="382020"/>
                          <a:pt x="1828100" y="369332"/>
                        </a:cubicBezTo>
                        <a:cubicBezTo>
                          <a:pt x="1679151" y="356644"/>
                          <a:pt x="1499129" y="394536"/>
                          <a:pt x="1277165" y="369332"/>
                        </a:cubicBezTo>
                        <a:cubicBezTo>
                          <a:pt x="1055201" y="344128"/>
                          <a:pt x="855310" y="377587"/>
                          <a:pt x="701189" y="369332"/>
                        </a:cubicBezTo>
                        <a:cubicBezTo>
                          <a:pt x="547068" y="361077"/>
                          <a:pt x="186093" y="365297"/>
                          <a:pt x="0" y="369332"/>
                        </a:cubicBezTo>
                        <a:cubicBezTo>
                          <a:pt x="10708" y="189214"/>
                          <a:pt x="-15574" y="10687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Tilt the mask if required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3432E-8A2D-5341-9123-CEC14532E7D8}"/>
              </a:ext>
            </a:extLst>
          </p:cNvPr>
          <p:cNvSpPr txBox="1"/>
          <p:nvPr/>
        </p:nvSpPr>
        <p:spPr>
          <a:xfrm>
            <a:off x="652955" y="5617026"/>
            <a:ext cx="5679062" cy="646331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2504246"/>
                      <a:gd name="connsiteY0" fmla="*/ 0 h 369332"/>
                      <a:gd name="connsiteX1" fmla="*/ 550934 w 2504246"/>
                      <a:gd name="connsiteY1" fmla="*/ 0 h 369332"/>
                      <a:gd name="connsiteX2" fmla="*/ 1126911 w 2504246"/>
                      <a:gd name="connsiteY2" fmla="*/ 0 h 369332"/>
                      <a:gd name="connsiteX3" fmla="*/ 1803057 w 2504246"/>
                      <a:gd name="connsiteY3" fmla="*/ 0 h 369332"/>
                      <a:gd name="connsiteX4" fmla="*/ 2504246 w 2504246"/>
                      <a:gd name="connsiteY4" fmla="*/ 0 h 369332"/>
                      <a:gd name="connsiteX5" fmla="*/ 2504246 w 2504246"/>
                      <a:gd name="connsiteY5" fmla="*/ 369332 h 369332"/>
                      <a:gd name="connsiteX6" fmla="*/ 1828100 w 2504246"/>
                      <a:gd name="connsiteY6" fmla="*/ 369332 h 369332"/>
                      <a:gd name="connsiteX7" fmla="*/ 1277165 w 2504246"/>
                      <a:gd name="connsiteY7" fmla="*/ 369332 h 369332"/>
                      <a:gd name="connsiteX8" fmla="*/ 701189 w 2504246"/>
                      <a:gd name="connsiteY8" fmla="*/ 369332 h 369332"/>
                      <a:gd name="connsiteX9" fmla="*/ 0 w 2504246"/>
                      <a:gd name="connsiteY9" fmla="*/ 369332 h 369332"/>
                      <a:gd name="connsiteX10" fmla="*/ 0 w 2504246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04246" h="369332" extrusionOk="0">
                        <a:moveTo>
                          <a:pt x="0" y="0"/>
                        </a:moveTo>
                        <a:cubicBezTo>
                          <a:pt x="232112" y="23837"/>
                          <a:pt x="437518" y="-6579"/>
                          <a:pt x="550934" y="0"/>
                        </a:cubicBezTo>
                        <a:cubicBezTo>
                          <a:pt x="664350" y="6579"/>
                          <a:pt x="991253" y="-17265"/>
                          <a:pt x="1126911" y="0"/>
                        </a:cubicBezTo>
                        <a:cubicBezTo>
                          <a:pt x="1262569" y="17265"/>
                          <a:pt x="1614728" y="-17561"/>
                          <a:pt x="1803057" y="0"/>
                        </a:cubicBezTo>
                        <a:cubicBezTo>
                          <a:pt x="1991386" y="17561"/>
                          <a:pt x="2296365" y="33850"/>
                          <a:pt x="2504246" y="0"/>
                        </a:cubicBezTo>
                        <a:cubicBezTo>
                          <a:pt x="2510059" y="177175"/>
                          <a:pt x="2498417" y="218389"/>
                          <a:pt x="2504246" y="369332"/>
                        </a:cubicBezTo>
                        <a:cubicBezTo>
                          <a:pt x="2295320" y="384281"/>
                          <a:pt x="1977049" y="382020"/>
                          <a:pt x="1828100" y="369332"/>
                        </a:cubicBezTo>
                        <a:cubicBezTo>
                          <a:pt x="1679151" y="356644"/>
                          <a:pt x="1499129" y="394536"/>
                          <a:pt x="1277165" y="369332"/>
                        </a:cubicBezTo>
                        <a:cubicBezTo>
                          <a:pt x="1055201" y="344128"/>
                          <a:pt x="855310" y="377587"/>
                          <a:pt x="701189" y="369332"/>
                        </a:cubicBezTo>
                        <a:cubicBezTo>
                          <a:pt x="547068" y="361077"/>
                          <a:pt x="186093" y="365297"/>
                          <a:pt x="0" y="369332"/>
                        </a:cubicBezTo>
                        <a:cubicBezTo>
                          <a:pt x="10708" y="189214"/>
                          <a:pt x="-15574" y="10687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type of mask that you want to draw, and draw on the Axial image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DC742F-7099-5A41-9BD0-34237D3B3B5E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182725" y="8567901"/>
            <a:ext cx="204450" cy="79187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917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6"/>
            <a:ext cx="6858000" cy="990933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30049" cy="990453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4538" cy="990453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6B1F-6A8F-E24F-986B-B42D0B04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4" y="294288"/>
            <a:ext cx="5917895" cy="1484332"/>
          </a:xfr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Instructions – Sediment core</a:t>
            </a:r>
          </a:p>
        </p:txBody>
      </p:sp>
      <p:pic>
        <p:nvPicPr>
          <p:cNvPr id="16" name="Picture 15" descr="A screenshot of a stereo&#10;&#10;Description automatically generated">
            <a:extLst>
              <a:ext uri="{FF2B5EF4-FFF2-40B4-BE49-F238E27FC236}">
                <a16:creationId xmlns:a16="http://schemas.microsoft.com/office/drawing/2014/main" id="{22AA4354-CFAF-0B41-ABF2-39A8E07DC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990" y="5861865"/>
            <a:ext cx="3498221" cy="374984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3B39160-283E-D143-A434-ADA0BE666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822" y="1598864"/>
            <a:ext cx="5216404" cy="693776"/>
          </a:xfrm>
        </p:spPr>
        <p:txBody>
          <a:bodyPr>
            <a:normAutofit/>
          </a:bodyPr>
          <a:lstStyle/>
          <a:p>
            <a:r>
              <a:rPr lang="en-US" sz="1800" dirty="0"/>
              <a:t>Once you are satisfied with the mask, crop the DICOM images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6EC3686-A583-964B-AA72-C5D735C64C4A}"/>
              </a:ext>
            </a:extLst>
          </p:cNvPr>
          <p:cNvSpPr txBox="1">
            <a:spLocks/>
          </p:cNvSpPr>
          <p:nvPr/>
        </p:nvSpPr>
        <p:spPr>
          <a:xfrm>
            <a:off x="321166" y="6005751"/>
            <a:ext cx="2214216" cy="100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“View all slices” button opens a window that allows you to view each image slice using a slider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0BF047-ED7C-D44F-8627-5171C4933D5A}"/>
              </a:ext>
            </a:extLst>
          </p:cNvPr>
          <p:cNvGrpSpPr/>
          <p:nvPr/>
        </p:nvGrpSpPr>
        <p:grpSpPr>
          <a:xfrm>
            <a:off x="497811" y="2426819"/>
            <a:ext cx="5400000" cy="2893024"/>
            <a:chOff x="497811" y="2426819"/>
            <a:chExt cx="5400000" cy="2893024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6761D7D-F693-3542-BD30-B2791638A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811" y="2426819"/>
              <a:ext cx="5400000" cy="289302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68BCAB-A098-3B43-8072-C2FD8DEC0109}"/>
                </a:ext>
              </a:extLst>
            </p:cNvPr>
            <p:cNvSpPr/>
            <p:nvPr/>
          </p:nvSpPr>
          <p:spPr>
            <a:xfrm>
              <a:off x="498763" y="4675908"/>
              <a:ext cx="1184563" cy="363681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558635"/>
                        <a:gd name="connsiteY0" fmla="*/ 0 h 2654910"/>
                        <a:gd name="connsiteX1" fmla="*/ 472786 w 1558635"/>
                        <a:gd name="connsiteY1" fmla="*/ 0 h 2654910"/>
                        <a:gd name="connsiteX2" fmla="*/ 961158 w 1558635"/>
                        <a:gd name="connsiteY2" fmla="*/ 0 h 2654910"/>
                        <a:gd name="connsiteX3" fmla="*/ 1558635 w 1558635"/>
                        <a:gd name="connsiteY3" fmla="*/ 0 h 2654910"/>
                        <a:gd name="connsiteX4" fmla="*/ 1558635 w 1558635"/>
                        <a:gd name="connsiteY4" fmla="*/ 663728 h 2654910"/>
                        <a:gd name="connsiteX5" fmla="*/ 1558635 w 1558635"/>
                        <a:gd name="connsiteY5" fmla="*/ 1247808 h 2654910"/>
                        <a:gd name="connsiteX6" fmla="*/ 1558635 w 1558635"/>
                        <a:gd name="connsiteY6" fmla="*/ 1964633 h 2654910"/>
                        <a:gd name="connsiteX7" fmla="*/ 1558635 w 1558635"/>
                        <a:gd name="connsiteY7" fmla="*/ 2654910 h 2654910"/>
                        <a:gd name="connsiteX8" fmla="*/ 1085849 w 1558635"/>
                        <a:gd name="connsiteY8" fmla="*/ 2654910 h 2654910"/>
                        <a:gd name="connsiteX9" fmla="*/ 535131 w 1558635"/>
                        <a:gd name="connsiteY9" fmla="*/ 2654910 h 2654910"/>
                        <a:gd name="connsiteX10" fmla="*/ 0 w 1558635"/>
                        <a:gd name="connsiteY10" fmla="*/ 2654910 h 2654910"/>
                        <a:gd name="connsiteX11" fmla="*/ 0 w 1558635"/>
                        <a:gd name="connsiteY11" fmla="*/ 1991183 h 2654910"/>
                        <a:gd name="connsiteX12" fmla="*/ 0 w 1558635"/>
                        <a:gd name="connsiteY12" fmla="*/ 1274357 h 2654910"/>
                        <a:gd name="connsiteX13" fmla="*/ 0 w 1558635"/>
                        <a:gd name="connsiteY13" fmla="*/ 610629 h 2654910"/>
                        <a:gd name="connsiteX14" fmla="*/ 0 w 1558635"/>
                        <a:gd name="connsiteY14" fmla="*/ 0 h 2654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558635" h="2654910" extrusionOk="0">
                          <a:moveTo>
                            <a:pt x="0" y="0"/>
                          </a:moveTo>
                          <a:cubicBezTo>
                            <a:pt x="236388" y="-6230"/>
                            <a:pt x="297529" y="-17086"/>
                            <a:pt x="472786" y="0"/>
                          </a:cubicBezTo>
                          <a:cubicBezTo>
                            <a:pt x="648043" y="17086"/>
                            <a:pt x="734498" y="11340"/>
                            <a:pt x="961158" y="0"/>
                          </a:cubicBezTo>
                          <a:cubicBezTo>
                            <a:pt x="1187818" y="-11340"/>
                            <a:pt x="1292590" y="-15395"/>
                            <a:pt x="1558635" y="0"/>
                          </a:cubicBezTo>
                          <a:cubicBezTo>
                            <a:pt x="1575644" y="167931"/>
                            <a:pt x="1534320" y="334527"/>
                            <a:pt x="1558635" y="663728"/>
                          </a:cubicBezTo>
                          <a:cubicBezTo>
                            <a:pt x="1582950" y="992929"/>
                            <a:pt x="1559432" y="1098512"/>
                            <a:pt x="1558635" y="1247808"/>
                          </a:cubicBezTo>
                          <a:cubicBezTo>
                            <a:pt x="1557838" y="1397104"/>
                            <a:pt x="1590178" y="1617117"/>
                            <a:pt x="1558635" y="1964633"/>
                          </a:cubicBezTo>
                          <a:cubicBezTo>
                            <a:pt x="1527092" y="2312150"/>
                            <a:pt x="1592757" y="2392032"/>
                            <a:pt x="1558635" y="2654910"/>
                          </a:cubicBezTo>
                          <a:cubicBezTo>
                            <a:pt x="1372018" y="2645307"/>
                            <a:pt x="1212399" y="2642754"/>
                            <a:pt x="1085849" y="2654910"/>
                          </a:cubicBezTo>
                          <a:cubicBezTo>
                            <a:pt x="959299" y="2667066"/>
                            <a:pt x="677801" y="2648554"/>
                            <a:pt x="535131" y="2654910"/>
                          </a:cubicBezTo>
                          <a:cubicBezTo>
                            <a:pt x="392461" y="2661266"/>
                            <a:pt x="158316" y="2646339"/>
                            <a:pt x="0" y="2654910"/>
                          </a:cubicBezTo>
                          <a:cubicBezTo>
                            <a:pt x="21888" y="2360643"/>
                            <a:pt x="8335" y="2154480"/>
                            <a:pt x="0" y="1991183"/>
                          </a:cubicBezTo>
                          <a:cubicBezTo>
                            <a:pt x="-8335" y="1827886"/>
                            <a:pt x="-34204" y="1544634"/>
                            <a:pt x="0" y="1274357"/>
                          </a:cubicBezTo>
                          <a:cubicBezTo>
                            <a:pt x="34204" y="1004080"/>
                            <a:pt x="-21602" y="808502"/>
                            <a:pt x="0" y="610629"/>
                          </a:cubicBezTo>
                          <a:cubicBezTo>
                            <a:pt x="21602" y="412756"/>
                            <a:pt x="-17952" y="3001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AB4CCB-47E3-0E48-8A32-190375417BCB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091045" y="5039589"/>
            <a:ext cx="337229" cy="96616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596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6"/>
            <a:ext cx="6858000" cy="990933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30049" cy="990453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4538" cy="990453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6B1F-6A8F-E24F-986B-B42D0B04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4" y="294288"/>
            <a:ext cx="5917895" cy="1484332"/>
          </a:xfr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Instructions – sediment core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D0335B-3864-3444-9AF9-7B4EF5096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41" y="1389400"/>
            <a:ext cx="5216404" cy="1025744"/>
          </a:xfrm>
        </p:spPr>
        <p:txBody>
          <a:bodyPr>
            <a:noAutofit/>
          </a:bodyPr>
          <a:lstStyle/>
          <a:p>
            <a:r>
              <a:rPr lang="en-US" sz="1800" dirty="0"/>
              <a:t>Plotting the CT numbers downcore from the cropped image. The CT numbers is the mean of each image slice, and the blue band represents 1SD error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177F566-D936-2849-AB57-F8028EF3B772}"/>
              </a:ext>
            </a:extLst>
          </p:cNvPr>
          <p:cNvSpPr txBox="1">
            <a:spLocks/>
          </p:cNvSpPr>
          <p:nvPr/>
        </p:nvSpPr>
        <p:spPr>
          <a:xfrm>
            <a:off x="776464" y="5691334"/>
            <a:ext cx="5216404" cy="693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Adjust the threshold and click ”Detect” to identify areas where there are sharp changes in the CT numbers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C94980-670F-B04A-A4BC-30597D24EA32}"/>
              </a:ext>
            </a:extLst>
          </p:cNvPr>
          <p:cNvGrpSpPr/>
          <p:nvPr/>
        </p:nvGrpSpPr>
        <p:grpSpPr>
          <a:xfrm>
            <a:off x="727511" y="2620020"/>
            <a:ext cx="5400000" cy="2866438"/>
            <a:chOff x="776463" y="2072908"/>
            <a:chExt cx="5400000" cy="2866438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54CF7D0-F094-DA48-ADFA-D3CFBE1BC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463" y="2072908"/>
              <a:ext cx="5400000" cy="28664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7825A3-C556-C940-B13E-FD97C672F6C2}"/>
                </a:ext>
              </a:extLst>
            </p:cNvPr>
            <p:cNvSpPr/>
            <p:nvPr/>
          </p:nvSpPr>
          <p:spPr>
            <a:xfrm>
              <a:off x="3491346" y="2244437"/>
              <a:ext cx="1558635" cy="2654910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558635"/>
                        <a:gd name="connsiteY0" fmla="*/ 0 h 2654910"/>
                        <a:gd name="connsiteX1" fmla="*/ 472786 w 1558635"/>
                        <a:gd name="connsiteY1" fmla="*/ 0 h 2654910"/>
                        <a:gd name="connsiteX2" fmla="*/ 961158 w 1558635"/>
                        <a:gd name="connsiteY2" fmla="*/ 0 h 2654910"/>
                        <a:gd name="connsiteX3" fmla="*/ 1558635 w 1558635"/>
                        <a:gd name="connsiteY3" fmla="*/ 0 h 2654910"/>
                        <a:gd name="connsiteX4" fmla="*/ 1558635 w 1558635"/>
                        <a:gd name="connsiteY4" fmla="*/ 663728 h 2654910"/>
                        <a:gd name="connsiteX5" fmla="*/ 1558635 w 1558635"/>
                        <a:gd name="connsiteY5" fmla="*/ 1247808 h 2654910"/>
                        <a:gd name="connsiteX6" fmla="*/ 1558635 w 1558635"/>
                        <a:gd name="connsiteY6" fmla="*/ 1964633 h 2654910"/>
                        <a:gd name="connsiteX7" fmla="*/ 1558635 w 1558635"/>
                        <a:gd name="connsiteY7" fmla="*/ 2654910 h 2654910"/>
                        <a:gd name="connsiteX8" fmla="*/ 1085849 w 1558635"/>
                        <a:gd name="connsiteY8" fmla="*/ 2654910 h 2654910"/>
                        <a:gd name="connsiteX9" fmla="*/ 535131 w 1558635"/>
                        <a:gd name="connsiteY9" fmla="*/ 2654910 h 2654910"/>
                        <a:gd name="connsiteX10" fmla="*/ 0 w 1558635"/>
                        <a:gd name="connsiteY10" fmla="*/ 2654910 h 2654910"/>
                        <a:gd name="connsiteX11" fmla="*/ 0 w 1558635"/>
                        <a:gd name="connsiteY11" fmla="*/ 1991183 h 2654910"/>
                        <a:gd name="connsiteX12" fmla="*/ 0 w 1558635"/>
                        <a:gd name="connsiteY12" fmla="*/ 1274357 h 2654910"/>
                        <a:gd name="connsiteX13" fmla="*/ 0 w 1558635"/>
                        <a:gd name="connsiteY13" fmla="*/ 610629 h 2654910"/>
                        <a:gd name="connsiteX14" fmla="*/ 0 w 1558635"/>
                        <a:gd name="connsiteY14" fmla="*/ 0 h 2654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558635" h="2654910" extrusionOk="0">
                          <a:moveTo>
                            <a:pt x="0" y="0"/>
                          </a:moveTo>
                          <a:cubicBezTo>
                            <a:pt x="236388" y="-6230"/>
                            <a:pt x="297529" y="-17086"/>
                            <a:pt x="472786" y="0"/>
                          </a:cubicBezTo>
                          <a:cubicBezTo>
                            <a:pt x="648043" y="17086"/>
                            <a:pt x="734498" y="11340"/>
                            <a:pt x="961158" y="0"/>
                          </a:cubicBezTo>
                          <a:cubicBezTo>
                            <a:pt x="1187818" y="-11340"/>
                            <a:pt x="1292590" y="-15395"/>
                            <a:pt x="1558635" y="0"/>
                          </a:cubicBezTo>
                          <a:cubicBezTo>
                            <a:pt x="1575644" y="167931"/>
                            <a:pt x="1534320" y="334527"/>
                            <a:pt x="1558635" y="663728"/>
                          </a:cubicBezTo>
                          <a:cubicBezTo>
                            <a:pt x="1582950" y="992929"/>
                            <a:pt x="1559432" y="1098512"/>
                            <a:pt x="1558635" y="1247808"/>
                          </a:cubicBezTo>
                          <a:cubicBezTo>
                            <a:pt x="1557838" y="1397104"/>
                            <a:pt x="1590178" y="1617117"/>
                            <a:pt x="1558635" y="1964633"/>
                          </a:cubicBezTo>
                          <a:cubicBezTo>
                            <a:pt x="1527092" y="2312150"/>
                            <a:pt x="1592757" y="2392032"/>
                            <a:pt x="1558635" y="2654910"/>
                          </a:cubicBezTo>
                          <a:cubicBezTo>
                            <a:pt x="1372018" y="2645307"/>
                            <a:pt x="1212399" y="2642754"/>
                            <a:pt x="1085849" y="2654910"/>
                          </a:cubicBezTo>
                          <a:cubicBezTo>
                            <a:pt x="959299" y="2667066"/>
                            <a:pt x="677801" y="2648554"/>
                            <a:pt x="535131" y="2654910"/>
                          </a:cubicBezTo>
                          <a:cubicBezTo>
                            <a:pt x="392461" y="2661266"/>
                            <a:pt x="158316" y="2646339"/>
                            <a:pt x="0" y="2654910"/>
                          </a:cubicBezTo>
                          <a:cubicBezTo>
                            <a:pt x="21888" y="2360643"/>
                            <a:pt x="8335" y="2154480"/>
                            <a:pt x="0" y="1991183"/>
                          </a:cubicBezTo>
                          <a:cubicBezTo>
                            <a:pt x="-8335" y="1827886"/>
                            <a:pt x="-34204" y="1544634"/>
                            <a:pt x="0" y="1274357"/>
                          </a:cubicBezTo>
                          <a:cubicBezTo>
                            <a:pt x="34204" y="1004080"/>
                            <a:pt x="-21602" y="808502"/>
                            <a:pt x="0" y="610629"/>
                          </a:cubicBezTo>
                          <a:cubicBezTo>
                            <a:pt x="21602" y="412756"/>
                            <a:pt x="-17952" y="3001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2FD3E6-29B6-9348-A254-FEB0D632F9A8}"/>
              </a:ext>
            </a:extLst>
          </p:cNvPr>
          <p:cNvGrpSpPr/>
          <p:nvPr/>
        </p:nvGrpSpPr>
        <p:grpSpPr>
          <a:xfrm>
            <a:off x="727511" y="6467854"/>
            <a:ext cx="5400000" cy="2885249"/>
            <a:chOff x="776463" y="6544067"/>
            <a:chExt cx="5400000" cy="2885249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F11DF86-72C1-664B-A42F-24C6D1D5F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463" y="6544067"/>
              <a:ext cx="5400000" cy="28852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A011F3-EC64-4740-B71A-8DDE9A32E55F}"/>
                </a:ext>
              </a:extLst>
            </p:cNvPr>
            <p:cNvSpPr/>
            <p:nvPr/>
          </p:nvSpPr>
          <p:spPr>
            <a:xfrm>
              <a:off x="5060372" y="6691746"/>
              <a:ext cx="1018310" cy="581890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558635"/>
                        <a:gd name="connsiteY0" fmla="*/ 0 h 2654910"/>
                        <a:gd name="connsiteX1" fmla="*/ 472786 w 1558635"/>
                        <a:gd name="connsiteY1" fmla="*/ 0 h 2654910"/>
                        <a:gd name="connsiteX2" fmla="*/ 961158 w 1558635"/>
                        <a:gd name="connsiteY2" fmla="*/ 0 h 2654910"/>
                        <a:gd name="connsiteX3" fmla="*/ 1558635 w 1558635"/>
                        <a:gd name="connsiteY3" fmla="*/ 0 h 2654910"/>
                        <a:gd name="connsiteX4" fmla="*/ 1558635 w 1558635"/>
                        <a:gd name="connsiteY4" fmla="*/ 663728 h 2654910"/>
                        <a:gd name="connsiteX5" fmla="*/ 1558635 w 1558635"/>
                        <a:gd name="connsiteY5" fmla="*/ 1247808 h 2654910"/>
                        <a:gd name="connsiteX6" fmla="*/ 1558635 w 1558635"/>
                        <a:gd name="connsiteY6" fmla="*/ 1964633 h 2654910"/>
                        <a:gd name="connsiteX7" fmla="*/ 1558635 w 1558635"/>
                        <a:gd name="connsiteY7" fmla="*/ 2654910 h 2654910"/>
                        <a:gd name="connsiteX8" fmla="*/ 1085849 w 1558635"/>
                        <a:gd name="connsiteY8" fmla="*/ 2654910 h 2654910"/>
                        <a:gd name="connsiteX9" fmla="*/ 535131 w 1558635"/>
                        <a:gd name="connsiteY9" fmla="*/ 2654910 h 2654910"/>
                        <a:gd name="connsiteX10" fmla="*/ 0 w 1558635"/>
                        <a:gd name="connsiteY10" fmla="*/ 2654910 h 2654910"/>
                        <a:gd name="connsiteX11" fmla="*/ 0 w 1558635"/>
                        <a:gd name="connsiteY11" fmla="*/ 1991183 h 2654910"/>
                        <a:gd name="connsiteX12" fmla="*/ 0 w 1558635"/>
                        <a:gd name="connsiteY12" fmla="*/ 1274357 h 2654910"/>
                        <a:gd name="connsiteX13" fmla="*/ 0 w 1558635"/>
                        <a:gd name="connsiteY13" fmla="*/ 610629 h 2654910"/>
                        <a:gd name="connsiteX14" fmla="*/ 0 w 1558635"/>
                        <a:gd name="connsiteY14" fmla="*/ 0 h 2654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558635" h="2654910" extrusionOk="0">
                          <a:moveTo>
                            <a:pt x="0" y="0"/>
                          </a:moveTo>
                          <a:cubicBezTo>
                            <a:pt x="236388" y="-6230"/>
                            <a:pt x="297529" y="-17086"/>
                            <a:pt x="472786" y="0"/>
                          </a:cubicBezTo>
                          <a:cubicBezTo>
                            <a:pt x="648043" y="17086"/>
                            <a:pt x="734498" y="11340"/>
                            <a:pt x="961158" y="0"/>
                          </a:cubicBezTo>
                          <a:cubicBezTo>
                            <a:pt x="1187818" y="-11340"/>
                            <a:pt x="1292590" y="-15395"/>
                            <a:pt x="1558635" y="0"/>
                          </a:cubicBezTo>
                          <a:cubicBezTo>
                            <a:pt x="1575644" y="167931"/>
                            <a:pt x="1534320" y="334527"/>
                            <a:pt x="1558635" y="663728"/>
                          </a:cubicBezTo>
                          <a:cubicBezTo>
                            <a:pt x="1582950" y="992929"/>
                            <a:pt x="1559432" y="1098512"/>
                            <a:pt x="1558635" y="1247808"/>
                          </a:cubicBezTo>
                          <a:cubicBezTo>
                            <a:pt x="1557838" y="1397104"/>
                            <a:pt x="1590178" y="1617117"/>
                            <a:pt x="1558635" y="1964633"/>
                          </a:cubicBezTo>
                          <a:cubicBezTo>
                            <a:pt x="1527092" y="2312150"/>
                            <a:pt x="1592757" y="2392032"/>
                            <a:pt x="1558635" y="2654910"/>
                          </a:cubicBezTo>
                          <a:cubicBezTo>
                            <a:pt x="1372018" y="2645307"/>
                            <a:pt x="1212399" y="2642754"/>
                            <a:pt x="1085849" y="2654910"/>
                          </a:cubicBezTo>
                          <a:cubicBezTo>
                            <a:pt x="959299" y="2667066"/>
                            <a:pt x="677801" y="2648554"/>
                            <a:pt x="535131" y="2654910"/>
                          </a:cubicBezTo>
                          <a:cubicBezTo>
                            <a:pt x="392461" y="2661266"/>
                            <a:pt x="158316" y="2646339"/>
                            <a:pt x="0" y="2654910"/>
                          </a:cubicBezTo>
                          <a:cubicBezTo>
                            <a:pt x="21888" y="2360643"/>
                            <a:pt x="8335" y="2154480"/>
                            <a:pt x="0" y="1991183"/>
                          </a:cubicBezTo>
                          <a:cubicBezTo>
                            <a:pt x="-8335" y="1827886"/>
                            <a:pt x="-34204" y="1544634"/>
                            <a:pt x="0" y="1274357"/>
                          </a:cubicBezTo>
                          <a:cubicBezTo>
                            <a:pt x="34204" y="1004080"/>
                            <a:pt x="-21602" y="808502"/>
                            <a:pt x="0" y="610629"/>
                          </a:cubicBezTo>
                          <a:cubicBezTo>
                            <a:pt x="21602" y="412756"/>
                            <a:pt x="-17952" y="3001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3428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6"/>
            <a:ext cx="6858000" cy="990933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30049" cy="990453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4538" cy="990453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6B1F-6A8F-E24F-986B-B42D0B04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4" y="294288"/>
            <a:ext cx="5917895" cy="1484332"/>
          </a:xfr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Instructions – sediment core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75A9E6-D2BA-0D4A-9FC5-49BD8E08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18" y="6245472"/>
            <a:ext cx="3726631" cy="2085138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C80D12-EB58-C64C-91A1-A3F0478C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278" y="7325911"/>
            <a:ext cx="3726631" cy="20688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DFD341-E497-3B44-8E1D-657AB11E8872}"/>
              </a:ext>
            </a:extLst>
          </p:cNvPr>
          <p:cNvGrpSpPr/>
          <p:nvPr/>
        </p:nvGrpSpPr>
        <p:grpSpPr>
          <a:xfrm>
            <a:off x="727511" y="2148393"/>
            <a:ext cx="5400000" cy="2885249"/>
            <a:chOff x="662488" y="2533899"/>
            <a:chExt cx="5400000" cy="2885249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47B185F-A36B-DA4B-A7F1-4C6C086B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488" y="2533899"/>
              <a:ext cx="5400000" cy="288524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CBFEE4-F7FE-D841-AFD5-A045E831F033}"/>
                </a:ext>
              </a:extLst>
            </p:cNvPr>
            <p:cNvSpPr/>
            <p:nvPr/>
          </p:nvSpPr>
          <p:spPr>
            <a:xfrm>
              <a:off x="4977243" y="4566379"/>
              <a:ext cx="1028702" cy="795330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558635"/>
                        <a:gd name="connsiteY0" fmla="*/ 0 h 2654910"/>
                        <a:gd name="connsiteX1" fmla="*/ 472786 w 1558635"/>
                        <a:gd name="connsiteY1" fmla="*/ 0 h 2654910"/>
                        <a:gd name="connsiteX2" fmla="*/ 961158 w 1558635"/>
                        <a:gd name="connsiteY2" fmla="*/ 0 h 2654910"/>
                        <a:gd name="connsiteX3" fmla="*/ 1558635 w 1558635"/>
                        <a:gd name="connsiteY3" fmla="*/ 0 h 2654910"/>
                        <a:gd name="connsiteX4" fmla="*/ 1558635 w 1558635"/>
                        <a:gd name="connsiteY4" fmla="*/ 663728 h 2654910"/>
                        <a:gd name="connsiteX5" fmla="*/ 1558635 w 1558635"/>
                        <a:gd name="connsiteY5" fmla="*/ 1247808 h 2654910"/>
                        <a:gd name="connsiteX6" fmla="*/ 1558635 w 1558635"/>
                        <a:gd name="connsiteY6" fmla="*/ 1964633 h 2654910"/>
                        <a:gd name="connsiteX7" fmla="*/ 1558635 w 1558635"/>
                        <a:gd name="connsiteY7" fmla="*/ 2654910 h 2654910"/>
                        <a:gd name="connsiteX8" fmla="*/ 1085849 w 1558635"/>
                        <a:gd name="connsiteY8" fmla="*/ 2654910 h 2654910"/>
                        <a:gd name="connsiteX9" fmla="*/ 535131 w 1558635"/>
                        <a:gd name="connsiteY9" fmla="*/ 2654910 h 2654910"/>
                        <a:gd name="connsiteX10" fmla="*/ 0 w 1558635"/>
                        <a:gd name="connsiteY10" fmla="*/ 2654910 h 2654910"/>
                        <a:gd name="connsiteX11" fmla="*/ 0 w 1558635"/>
                        <a:gd name="connsiteY11" fmla="*/ 1991183 h 2654910"/>
                        <a:gd name="connsiteX12" fmla="*/ 0 w 1558635"/>
                        <a:gd name="connsiteY12" fmla="*/ 1274357 h 2654910"/>
                        <a:gd name="connsiteX13" fmla="*/ 0 w 1558635"/>
                        <a:gd name="connsiteY13" fmla="*/ 610629 h 2654910"/>
                        <a:gd name="connsiteX14" fmla="*/ 0 w 1558635"/>
                        <a:gd name="connsiteY14" fmla="*/ 0 h 2654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558635" h="2654910" extrusionOk="0">
                          <a:moveTo>
                            <a:pt x="0" y="0"/>
                          </a:moveTo>
                          <a:cubicBezTo>
                            <a:pt x="236388" y="-6230"/>
                            <a:pt x="297529" y="-17086"/>
                            <a:pt x="472786" y="0"/>
                          </a:cubicBezTo>
                          <a:cubicBezTo>
                            <a:pt x="648043" y="17086"/>
                            <a:pt x="734498" y="11340"/>
                            <a:pt x="961158" y="0"/>
                          </a:cubicBezTo>
                          <a:cubicBezTo>
                            <a:pt x="1187818" y="-11340"/>
                            <a:pt x="1292590" y="-15395"/>
                            <a:pt x="1558635" y="0"/>
                          </a:cubicBezTo>
                          <a:cubicBezTo>
                            <a:pt x="1575644" y="167931"/>
                            <a:pt x="1534320" y="334527"/>
                            <a:pt x="1558635" y="663728"/>
                          </a:cubicBezTo>
                          <a:cubicBezTo>
                            <a:pt x="1582950" y="992929"/>
                            <a:pt x="1559432" y="1098512"/>
                            <a:pt x="1558635" y="1247808"/>
                          </a:cubicBezTo>
                          <a:cubicBezTo>
                            <a:pt x="1557838" y="1397104"/>
                            <a:pt x="1590178" y="1617117"/>
                            <a:pt x="1558635" y="1964633"/>
                          </a:cubicBezTo>
                          <a:cubicBezTo>
                            <a:pt x="1527092" y="2312150"/>
                            <a:pt x="1592757" y="2392032"/>
                            <a:pt x="1558635" y="2654910"/>
                          </a:cubicBezTo>
                          <a:cubicBezTo>
                            <a:pt x="1372018" y="2645307"/>
                            <a:pt x="1212399" y="2642754"/>
                            <a:pt x="1085849" y="2654910"/>
                          </a:cubicBezTo>
                          <a:cubicBezTo>
                            <a:pt x="959299" y="2667066"/>
                            <a:pt x="677801" y="2648554"/>
                            <a:pt x="535131" y="2654910"/>
                          </a:cubicBezTo>
                          <a:cubicBezTo>
                            <a:pt x="392461" y="2661266"/>
                            <a:pt x="158316" y="2646339"/>
                            <a:pt x="0" y="2654910"/>
                          </a:cubicBezTo>
                          <a:cubicBezTo>
                            <a:pt x="21888" y="2360643"/>
                            <a:pt x="8335" y="2154480"/>
                            <a:pt x="0" y="1991183"/>
                          </a:cubicBezTo>
                          <a:cubicBezTo>
                            <a:pt x="-8335" y="1827886"/>
                            <a:pt x="-34204" y="1544634"/>
                            <a:pt x="0" y="1274357"/>
                          </a:cubicBezTo>
                          <a:cubicBezTo>
                            <a:pt x="34204" y="1004080"/>
                            <a:pt x="-21602" y="808502"/>
                            <a:pt x="0" y="610629"/>
                          </a:cubicBezTo>
                          <a:cubicBezTo>
                            <a:pt x="21602" y="412756"/>
                            <a:pt x="-17952" y="3001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7B5A2B-4014-B64A-BB30-454A8EB0B719}"/>
              </a:ext>
            </a:extLst>
          </p:cNvPr>
          <p:cNvSpPr txBox="1"/>
          <p:nvPr/>
        </p:nvSpPr>
        <p:spPr>
          <a:xfrm>
            <a:off x="712117" y="5400909"/>
            <a:ext cx="3726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Exporting cropped DICOM images</a:t>
            </a:r>
            <a:r>
              <a:rPr lang="en-US" sz="1600" dirty="0"/>
              <a:t>: Fill in the folder name for the DICOM images to be saved into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C7F57-773B-5B43-8AF8-B4252513EC89}"/>
              </a:ext>
            </a:extLst>
          </p:cNvPr>
          <p:cNvSpPr txBox="1"/>
          <p:nvPr/>
        </p:nvSpPr>
        <p:spPr>
          <a:xfrm>
            <a:off x="4468123" y="6912992"/>
            <a:ext cx="227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Exporting the figures: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CDB72-6534-744C-A502-DB343CE7493C}"/>
              </a:ext>
            </a:extLst>
          </p:cNvPr>
          <p:cNvSpPr txBox="1"/>
          <p:nvPr/>
        </p:nvSpPr>
        <p:spPr>
          <a:xfrm>
            <a:off x="596707" y="1349805"/>
            <a:ext cx="6033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 to save the cropped DICOM images, CT numbers and figures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8C5C14-40E4-9448-99C4-D86027265100}"/>
              </a:ext>
            </a:extLst>
          </p:cNvPr>
          <p:cNvCxnSpPr>
            <a:stCxn id="5" idx="3"/>
            <a:endCxn id="17" idx="2"/>
          </p:cNvCxnSpPr>
          <p:nvPr/>
        </p:nvCxnSpPr>
        <p:spPr>
          <a:xfrm flipV="1">
            <a:off x="4438748" y="4976203"/>
            <a:ext cx="1117869" cy="840205"/>
          </a:xfrm>
          <a:prstGeom prst="line">
            <a:avLst/>
          </a:prstGeom>
          <a:ln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0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6"/>
            <a:ext cx="6858000" cy="990933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30049" cy="990453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4538" cy="990453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6B1F-6A8F-E24F-986B-B42D0B04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4" y="294288"/>
            <a:ext cx="5917895" cy="1484332"/>
          </a:xfr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Instructions – Coral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45AE64-6E05-C342-ACD8-4BE05F60B44E}"/>
              </a:ext>
            </a:extLst>
          </p:cNvPr>
          <p:cNvSpPr txBox="1">
            <a:spLocks/>
          </p:cNvSpPr>
          <p:nvPr/>
        </p:nvSpPr>
        <p:spPr>
          <a:xfrm>
            <a:off x="471488" y="1492541"/>
            <a:ext cx="5915025" cy="48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Ensure that you select “coral” before you import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6974CF-71D6-5447-B539-6382C8FE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34" y="5893980"/>
            <a:ext cx="5400000" cy="288309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0103819-6C47-B948-83DF-1A925C8A3FD6}"/>
              </a:ext>
            </a:extLst>
          </p:cNvPr>
          <p:cNvGrpSpPr/>
          <p:nvPr/>
        </p:nvGrpSpPr>
        <p:grpSpPr>
          <a:xfrm>
            <a:off x="727511" y="2026311"/>
            <a:ext cx="5400000" cy="2885248"/>
            <a:chOff x="392670" y="2135729"/>
            <a:chExt cx="6005039" cy="3208524"/>
          </a:xfrm>
        </p:grpSpPr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E11641D-8A54-8744-B1C9-77F5B2F8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670" y="2135729"/>
              <a:ext cx="6005039" cy="320852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71C827-311C-AE47-A363-57E8E4FFFF9A}"/>
                </a:ext>
              </a:extLst>
            </p:cNvPr>
            <p:cNvSpPr/>
            <p:nvPr/>
          </p:nvSpPr>
          <p:spPr>
            <a:xfrm>
              <a:off x="437390" y="2312595"/>
              <a:ext cx="1256327" cy="607251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558635"/>
                        <a:gd name="connsiteY0" fmla="*/ 0 h 2654910"/>
                        <a:gd name="connsiteX1" fmla="*/ 472786 w 1558635"/>
                        <a:gd name="connsiteY1" fmla="*/ 0 h 2654910"/>
                        <a:gd name="connsiteX2" fmla="*/ 961158 w 1558635"/>
                        <a:gd name="connsiteY2" fmla="*/ 0 h 2654910"/>
                        <a:gd name="connsiteX3" fmla="*/ 1558635 w 1558635"/>
                        <a:gd name="connsiteY3" fmla="*/ 0 h 2654910"/>
                        <a:gd name="connsiteX4" fmla="*/ 1558635 w 1558635"/>
                        <a:gd name="connsiteY4" fmla="*/ 663728 h 2654910"/>
                        <a:gd name="connsiteX5" fmla="*/ 1558635 w 1558635"/>
                        <a:gd name="connsiteY5" fmla="*/ 1247808 h 2654910"/>
                        <a:gd name="connsiteX6" fmla="*/ 1558635 w 1558635"/>
                        <a:gd name="connsiteY6" fmla="*/ 1964633 h 2654910"/>
                        <a:gd name="connsiteX7" fmla="*/ 1558635 w 1558635"/>
                        <a:gd name="connsiteY7" fmla="*/ 2654910 h 2654910"/>
                        <a:gd name="connsiteX8" fmla="*/ 1085849 w 1558635"/>
                        <a:gd name="connsiteY8" fmla="*/ 2654910 h 2654910"/>
                        <a:gd name="connsiteX9" fmla="*/ 535131 w 1558635"/>
                        <a:gd name="connsiteY9" fmla="*/ 2654910 h 2654910"/>
                        <a:gd name="connsiteX10" fmla="*/ 0 w 1558635"/>
                        <a:gd name="connsiteY10" fmla="*/ 2654910 h 2654910"/>
                        <a:gd name="connsiteX11" fmla="*/ 0 w 1558635"/>
                        <a:gd name="connsiteY11" fmla="*/ 1991183 h 2654910"/>
                        <a:gd name="connsiteX12" fmla="*/ 0 w 1558635"/>
                        <a:gd name="connsiteY12" fmla="*/ 1274357 h 2654910"/>
                        <a:gd name="connsiteX13" fmla="*/ 0 w 1558635"/>
                        <a:gd name="connsiteY13" fmla="*/ 610629 h 2654910"/>
                        <a:gd name="connsiteX14" fmla="*/ 0 w 1558635"/>
                        <a:gd name="connsiteY14" fmla="*/ 0 h 2654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558635" h="2654910" extrusionOk="0">
                          <a:moveTo>
                            <a:pt x="0" y="0"/>
                          </a:moveTo>
                          <a:cubicBezTo>
                            <a:pt x="236388" y="-6230"/>
                            <a:pt x="297529" y="-17086"/>
                            <a:pt x="472786" y="0"/>
                          </a:cubicBezTo>
                          <a:cubicBezTo>
                            <a:pt x="648043" y="17086"/>
                            <a:pt x="734498" y="11340"/>
                            <a:pt x="961158" y="0"/>
                          </a:cubicBezTo>
                          <a:cubicBezTo>
                            <a:pt x="1187818" y="-11340"/>
                            <a:pt x="1292590" y="-15395"/>
                            <a:pt x="1558635" y="0"/>
                          </a:cubicBezTo>
                          <a:cubicBezTo>
                            <a:pt x="1575644" y="167931"/>
                            <a:pt x="1534320" y="334527"/>
                            <a:pt x="1558635" y="663728"/>
                          </a:cubicBezTo>
                          <a:cubicBezTo>
                            <a:pt x="1582950" y="992929"/>
                            <a:pt x="1559432" y="1098512"/>
                            <a:pt x="1558635" y="1247808"/>
                          </a:cubicBezTo>
                          <a:cubicBezTo>
                            <a:pt x="1557838" y="1397104"/>
                            <a:pt x="1590178" y="1617117"/>
                            <a:pt x="1558635" y="1964633"/>
                          </a:cubicBezTo>
                          <a:cubicBezTo>
                            <a:pt x="1527092" y="2312150"/>
                            <a:pt x="1592757" y="2392032"/>
                            <a:pt x="1558635" y="2654910"/>
                          </a:cubicBezTo>
                          <a:cubicBezTo>
                            <a:pt x="1372018" y="2645307"/>
                            <a:pt x="1212399" y="2642754"/>
                            <a:pt x="1085849" y="2654910"/>
                          </a:cubicBezTo>
                          <a:cubicBezTo>
                            <a:pt x="959299" y="2667066"/>
                            <a:pt x="677801" y="2648554"/>
                            <a:pt x="535131" y="2654910"/>
                          </a:cubicBezTo>
                          <a:cubicBezTo>
                            <a:pt x="392461" y="2661266"/>
                            <a:pt x="158316" y="2646339"/>
                            <a:pt x="0" y="2654910"/>
                          </a:cubicBezTo>
                          <a:cubicBezTo>
                            <a:pt x="21888" y="2360643"/>
                            <a:pt x="8335" y="2154480"/>
                            <a:pt x="0" y="1991183"/>
                          </a:cubicBezTo>
                          <a:cubicBezTo>
                            <a:pt x="-8335" y="1827886"/>
                            <a:pt x="-34204" y="1544634"/>
                            <a:pt x="0" y="1274357"/>
                          </a:cubicBezTo>
                          <a:cubicBezTo>
                            <a:pt x="34204" y="1004080"/>
                            <a:pt x="-21602" y="808502"/>
                            <a:pt x="0" y="610629"/>
                          </a:cubicBezTo>
                          <a:cubicBezTo>
                            <a:pt x="21602" y="412756"/>
                            <a:pt x="-17952" y="3001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84DDF9-C231-1541-B091-3BB70607BB9D}"/>
              </a:ext>
            </a:extLst>
          </p:cNvPr>
          <p:cNvSpPr txBox="1">
            <a:spLocks/>
          </p:cNvSpPr>
          <p:nvPr/>
        </p:nvSpPr>
        <p:spPr>
          <a:xfrm>
            <a:off x="388121" y="5483955"/>
            <a:ext cx="5915025" cy="48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Visualisation of the coral DICOM image</a:t>
            </a:r>
          </a:p>
        </p:txBody>
      </p:sp>
    </p:spTree>
    <p:extLst>
      <p:ext uri="{BB962C8B-B14F-4D97-AF65-F5344CB8AC3E}">
        <p14:creationId xmlns:p14="http://schemas.microsoft.com/office/powerpoint/2010/main" val="1758971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6"/>
            <a:ext cx="6858000" cy="990933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30049" cy="9904535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4538" cy="9904535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6B1F-6A8F-E24F-986B-B42D0B04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4" y="294288"/>
            <a:ext cx="5917895" cy="1484332"/>
          </a:xfr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Instructions - coral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7C1BD2-FEA6-8A4F-9969-54F042F021F2}"/>
              </a:ext>
            </a:extLst>
          </p:cNvPr>
          <p:cNvGrpSpPr/>
          <p:nvPr/>
        </p:nvGrpSpPr>
        <p:grpSpPr>
          <a:xfrm>
            <a:off x="615024" y="2215771"/>
            <a:ext cx="5400000" cy="2887404"/>
            <a:chOff x="327046" y="2525913"/>
            <a:chExt cx="5755344" cy="3077408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EEDAF3E-5337-BD40-AD1E-E7924D15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046" y="2525913"/>
              <a:ext cx="5755344" cy="307740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BC19D0-5F9B-3D46-8CAC-C6AD24C3E90D}"/>
                </a:ext>
              </a:extLst>
            </p:cNvPr>
            <p:cNvSpPr/>
            <p:nvPr/>
          </p:nvSpPr>
          <p:spPr>
            <a:xfrm>
              <a:off x="4976312" y="3435435"/>
              <a:ext cx="907960" cy="394854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558635"/>
                        <a:gd name="connsiteY0" fmla="*/ 0 h 2654910"/>
                        <a:gd name="connsiteX1" fmla="*/ 472786 w 1558635"/>
                        <a:gd name="connsiteY1" fmla="*/ 0 h 2654910"/>
                        <a:gd name="connsiteX2" fmla="*/ 961158 w 1558635"/>
                        <a:gd name="connsiteY2" fmla="*/ 0 h 2654910"/>
                        <a:gd name="connsiteX3" fmla="*/ 1558635 w 1558635"/>
                        <a:gd name="connsiteY3" fmla="*/ 0 h 2654910"/>
                        <a:gd name="connsiteX4" fmla="*/ 1558635 w 1558635"/>
                        <a:gd name="connsiteY4" fmla="*/ 663728 h 2654910"/>
                        <a:gd name="connsiteX5" fmla="*/ 1558635 w 1558635"/>
                        <a:gd name="connsiteY5" fmla="*/ 1247808 h 2654910"/>
                        <a:gd name="connsiteX6" fmla="*/ 1558635 w 1558635"/>
                        <a:gd name="connsiteY6" fmla="*/ 1964633 h 2654910"/>
                        <a:gd name="connsiteX7" fmla="*/ 1558635 w 1558635"/>
                        <a:gd name="connsiteY7" fmla="*/ 2654910 h 2654910"/>
                        <a:gd name="connsiteX8" fmla="*/ 1085849 w 1558635"/>
                        <a:gd name="connsiteY8" fmla="*/ 2654910 h 2654910"/>
                        <a:gd name="connsiteX9" fmla="*/ 535131 w 1558635"/>
                        <a:gd name="connsiteY9" fmla="*/ 2654910 h 2654910"/>
                        <a:gd name="connsiteX10" fmla="*/ 0 w 1558635"/>
                        <a:gd name="connsiteY10" fmla="*/ 2654910 h 2654910"/>
                        <a:gd name="connsiteX11" fmla="*/ 0 w 1558635"/>
                        <a:gd name="connsiteY11" fmla="*/ 1991183 h 2654910"/>
                        <a:gd name="connsiteX12" fmla="*/ 0 w 1558635"/>
                        <a:gd name="connsiteY12" fmla="*/ 1274357 h 2654910"/>
                        <a:gd name="connsiteX13" fmla="*/ 0 w 1558635"/>
                        <a:gd name="connsiteY13" fmla="*/ 610629 h 2654910"/>
                        <a:gd name="connsiteX14" fmla="*/ 0 w 1558635"/>
                        <a:gd name="connsiteY14" fmla="*/ 0 h 2654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558635" h="2654910" extrusionOk="0">
                          <a:moveTo>
                            <a:pt x="0" y="0"/>
                          </a:moveTo>
                          <a:cubicBezTo>
                            <a:pt x="236388" y="-6230"/>
                            <a:pt x="297529" y="-17086"/>
                            <a:pt x="472786" y="0"/>
                          </a:cubicBezTo>
                          <a:cubicBezTo>
                            <a:pt x="648043" y="17086"/>
                            <a:pt x="734498" y="11340"/>
                            <a:pt x="961158" y="0"/>
                          </a:cubicBezTo>
                          <a:cubicBezTo>
                            <a:pt x="1187818" y="-11340"/>
                            <a:pt x="1292590" y="-15395"/>
                            <a:pt x="1558635" y="0"/>
                          </a:cubicBezTo>
                          <a:cubicBezTo>
                            <a:pt x="1575644" y="167931"/>
                            <a:pt x="1534320" y="334527"/>
                            <a:pt x="1558635" y="663728"/>
                          </a:cubicBezTo>
                          <a:cubicBezTo>
                            <a:pt x="1582950" y="992929"/>
                            <a:pt x="1559432" y="1098512"/>
                            <a:pt x="1558635" y="1247808"/>
                          </a:cubicBezTo>
                          <a:cubicBezTo>
                            <a:pt x="1557838" y="1397104"/>
                            <a:pt x="1590178" y="1617117"/>
                            <a:pt x="1558635" y="1964633"/>
                          </a:cubicBezTo>
                          <a:cubicBezTo>
                            <a:pt x="1527092" y="2312150"/>
                            <a:pt x="1592757" y="2392032"/>
                            <a:pt x="1558635" y="2654910"/>
                          </a:cubicBezTo>
                          <a:cubicBezTo>
                            <a:pt x="1372018" y="2645307"/>
                            <a:pt x="1212399" y="2642754"/>
                            <a:pt x="1085849" y="2654910"/>
                          </a:cubicBezTo>
                          <a:cubicBezTo>
                            <a:pt x="959299" y="2667066"/>
                            <a:pt x="677801" y="2648554"/>
                            <a:pt x="535131" y="2654910"/>
                          </a:cubicBezTo>
                          <a:cubicBezTo>
                            <a:pt x="392461" y="2661266"/>
                            <a:pt x="158316" y="2646339"/>
                            <a:pt x="0" y="2654910"/>
                          </a:cubicBezTo>
                          <a:cubicBezTo>
                            <a:pt x="21888" y="2360643"/>
                            <a:pt x="8335" y="2154480"/>
                            <a:pt x="0" y="1991183"/>
                          </a:cubicBezTo>
                          <a:cubicBezTo>
                            <a:pt x="-8335" y="1827886"/>
                            <a:pt x="-34204" y="1544634"/>
                            <a:pt x="0" y="1274357"/>
                          </a:cubicBezTo>
                          <a:cubicBezTo>
                            <a:pt x="34204" y="1004080"/>
                            <a:pt x="-21602" y="808502"/>
                            <a:pt x="0" y="610629"/>
                          </a:cubicBezTo>
                          <a:cubicBezTo>
                            <a:pt x="21602" y="412756"/>
                            <a:pt x="-17952" y="3001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B4AA68B-D987-B846-82DB-294B7636ACE5}"/>
              </a:ext>
            </a:extLst>
          </p:cNvPr>
          <p:cNvSpPr txBox="1">
            <a:spLocks/>
          </p:cNvSpPr>
          <p:nvPr/>
        </p:nvSpPr>
        <p:spPr>
          <a:xfrm>
            <a:off x="471488" y="1492541"/>
            <a:ext cx="5915025" cy="483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Choose either “Coronal” or “Sagittal” image and draw a line on the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A0C912-5EC1-FF44-BA79-E0C6B8A3526B}"/>
              </a:ext>
            </a:extLst>
          </p:cNvPr>
          <p:cNvSpPr txBox="1">
            <a:spLocks/>
          </p:cNvSpPr>
          <p:nvPr/>
        </p:nvSpPr>
        <p:spPr>
          <a:xfrm>
            <a:off x="468564" y="5285674"/>
            <a:ext cx="5915025" cy="865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Define a minimum peak distance and identify the number of peaks present in the profile across the line that was drawn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4A4D8-6940-A440-8BB0-43DD1F73A6E1}"/>
              </a:ext>
            </a:extLst>
          </p:cNvPr>
          <p:cNvSpPr txBox="1"/>
          <p:nvPr/>
        </p:nvSpPr>
        <p:spPr>
          <a:xfrm>
            <a:off x="3426076" y="9319418"/>
            <a:ext cx="2786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Figures can be exported as well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0AAF39-19AC-A846-A3E5-0F5E4723EE85}"/>
              </a:ext>
            </a:extLst>
          </p:cNvPr>
          <p:cNvGrpSpPr/>
          <p:nvPr/>
        </p:nvGrpSpPr>
        <p:grpSpPr>
          <a:xfrm>
            <a:off x="665226" y="6236632"/>
            <a:ext cx="5400000" cy="2875986"/>
            <a:chOff x="615024" y="6005053"/>
            <a:chExt cx="5400000" cy="28759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A4151B-C9DF-3146-A712-54FE3E23FC25}"/>
                </a:ext>
              </a:extLst>
            </p:cNvPr>
            <p:cNvGrpSpPr/>
            <p:nvPr/>
          </p:nvGrpSpPr>
          <p:grpSpPr>
            <a:xfrm>
              <a:off x="615024" y="6005053"/>
              <a:ext cx="5400000" cy="2875986"/>
              <a:chOff x="327046" y="6136237"/>
              <a:chExt cx="5755344" cy="3065239"/>
            </a:xfrm>
          </p:grpSpPr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53A2DB7-BB36-D944-BC8E-84B68E2F4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046" y="6136237"/>
                <a:ext cx="5755344" cy="3065239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A057751-6008-0E4A-8F1A-0E9E398E0143}"/>
                  </a:ext>
                </a:extLst>
              </p:cNvPr>
              <p:cNvSpPr/>
              <p:nvPr/>
            </p:nvSpPr>
            <p:spPr>
              <a:xfrm>
                <a:off x="4990891" y="7425940"/>
                <a:ext cx="1004374" cy="85772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1558635"/>
                          <a:gd name="connsiteY0" fmla="*/ 0 h 2654910"/>
                          <a:gd name="connsiteX1" fmla="*/ 472786 w 1558635"/>
                          <a:gd name="connsiteY1" fmla="*/ 0 h 2654910"/>
                          <a:gd name="connsiteX2" fmla="*/ 961158 w 1558635"/>
                          <a:gd name="connsiteY2" fmla="*/ 0 h 2654910"/>
                          <a:gd name="connsiteX3" fmla="*/ 1558635 w 1558635"/>
                          <a:gd name="connsiteY3" fmla="*/ 0 h 2654910"/>
                          <a:gd name="connsiteX4" fmla="*/ 1558635 w 1558635"/>
                          <a:gd name="connsiteY4" fmla="*/ 663728 h 2654910"/>
                          <a:gd name="connsiteX5" fmla="*/ 1558635 w 1558635"/>
                          <a:gd name="connsiteY5" fmla="*/ 1247808 h 2654910"/>
                          <a:gd name="connsiteX6" fmla="*/ 1558635 w 1558635"/>
                          <a:gd name="connsiteY6" fmla="*/ 1964633 h 2654910"/>
                          <a:gd name="connsiteX7" fmla="*/ 1558635 w 1558635"/>
                          <a:gd name="connsiteY7" fmla="*/ 2654910 h 2654910"/>
                          <a:gd name="connsiteX8" fmla="*/ 1085849 w 1558635"/>
                          <a:gd name="connsiteY8" fmla="*/ 2654910 h 2654910"/>
                          <a:gd name="connsiteX9" fmla="*/ 535131 w 1558635"/>
                          <a:gd name="connsiteY9" fmla="*/ 2654910 h 2654910"/>
                          <a:gd name="connsiteX10" fmla="*/ 0 w 1558635"/>
                          <a:gd name="connsiteY10" fmla="*/ 2654910 h 2654910"/>
                          <a:gd name="connsiteX11" fmla="*/ 0 w 1558635"/>
                          <a:gd name="connsiteY11" fmla="*/ 1991183 h 2654910"/>
                          <a:gd name="connsiteX12" fmla="*/ 0 w 1558635"/>
                          <a:gd name="connsiteY12" fmla="*/ 1274357 h 2654910"/>
                          <a:gd name="connsiteX13" fmla="*/ 0 w 1558635"/>
                          <a:gd name="connsiteY13" fmla="*/ 610629 h 2654910"/>
                          <a:gd name="connsiteX14" fmla="*/ 0 w 1558635"/>
                          <a:gd name="connsiteY14" fmla="*/ 0 h 2654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1558635" h="2654910" extrusionOk="0">
                            <a:moveTo>
                              <a:pt x="0" y="0"/>
                            </a:moveTo>
                            <a:cubicBezTo>
                              <a:pt x="236388" y="-6230"/>
                              <a:pt x="297529" y="-17086"/>
                              <a:pt x="472786" y="0"/>
                            </a:cubicBezTo>
                            <a:cubicBezTo>
                              <a:pt x="648043" y="17086"/>
                              <a:pt x="734498" y="11340"/>
                              <a:pt x="961158" y="0"/>
                            </a:cubicBezTo>
                            <a:cubicBezTo>
                              <a:pt x="1187818" y="-11340"/>
                              <a:pt x="1292590" y="-15395"/>
                              <a:pt x="1558635" y="0"/>
                            </a:cubicBezTo>
                            <a:cubicBezTo>
                              <a:pt x="1575644" y="167931"/>
                              <a:pt x="1534320" y="334527"/>
                              <a:pt x="1558635" y="663728"/>
                            </a:cubicBezTo>
                            <a:cubicBezTo>
                              <a:pt x="1582950" y="992929"/>
                              <a:pt x="1559432" y="1098512"/>
                              <a:pt x="1558635" y="1247808"/>
                            </a:cubicBezTo>
                            <a:cubicBezTo>
                              <a:pt x="1557838" y="1397104"/>
                              <a:pt x="1590178" y="1617117"/>
                              <a:pt x="1558635" y="1964633"/>
                            </a:cubicBezTo>
                            <a:cubicBezTo>
                              <a:pt x="1527092" y="2312150"/>
                              <a:pt x="1592757" y="2392032"/>
                              <a:pt x="1558635" y="2654910"/>
                            </a:cubicBezTo>
                            <a:cubicBezTo>
                              <a:pt x="1372018" y="2645307"/>
                              <a:pt x="1212399" y="2642754"/>
                              <a:pt x="1085849" y="2654910"/>
                            </a:cubicBezTo>
                            <a:cubicBezTo>
                              <a:pt x="959299" y="2667066"/>
                              <a:pt x="677801" y="2648554"/>
                              <a:pt x="535131" y="2654910"/>
                            </a:cubicBezTo>
                            <a:cubicBezTo>
                              <a:pt x="392461" y="2661266"/>
                              <a:pt x="158316" y="2646339"/>
                              <a:pt x="0" y="2654910"/>
                            </a:cubicBezTo>
                            <a:cubicBezTo>
                              <a:pt x="21888" y="2360643"/>
                              <a:pt x="8335" y="2154480"/>
                              <a:pt x="0" y="1991183"/>
                            </a:cubicBezTo>
                            <a:cubicBezTo>
                              <a:pt x="-8335" y="1827886"/>
                              <a:pt x="-34204" y="1544634"/>
                              <a:pt x="0" y="1274357"/>
                            </a:cubicBezTo>
                            <a:cubicBezTo>
                              <a:pt x="34204" y="1004080"/>
                              <a:pt x="-21602" y="808502"/>
                              <a:pt x="0" y="610629"/>
                            </a:cubicBezTo>
                            <a:cubicBezTo>
                              <a:pt x="21602" y="412756"/>
                              <a:pt x="-17952" y="3001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5E1604-8D9C-3643-BF61-85BA4A491824}"/>
                </a:ext>
              </a:extLst>
            </p:cNvPr>
            <p:cNvSpPr/>
            <p:nvPr/>
          </p:nvSpPr>
          <p:spPr>
            <a:xfrm>
              <a:off x="4956677" y="8636523"/>
              <a:ext cx="1020743" cy="210492"/>
            </a:xfrm>
            <a:prstGeom prst="rect">
              <a:avLst/>
            </a:pr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558635"/>
                        <a:gd name="connsiteY0" fmla="*/ 0 h 2654910"/>
                        <a:gd name="connsiteX1" fmla="*/ 472786 w 1558635"/>
                        <a:gd name="connsiteY1" fmla="*/ 0 h 2654910"/>
                        <a:gd name="connsiteX2" fmla="*/ 961158 w 1558635"/>
                        <a:gd name="connsiteY2" fmla="*/ 0 h 2654910"/>
                        <a:gd name="connsiteX3" fmla="*/ 1558635 w 1558635"/>
                        <a:gd name="connsiteY3" fmla="*/ 0 h 2654910"/>
                        <a:gd name="connsiteX4" fmla="*/ 1558635 w 1558635"/>
                        <a:gd name="connsiteY4" fmla="*/ 663728 h 2654910"/>
                        <a:gd name="connsiteX5" fmla="*/ 1558635 w 1558635"/>
                        <a:gd name="connsiteY5" fmla="*/ 1247808 h 2654910"/>
                        <a:gd name="connsiteX6" fmla="*/ 1558635 w 1558635"/>
                        <a:gd name="connsiteY6" fmla="*/ 1964633 h 2654910"/>
                        <a:gd name="connsiteX7" fmla="*/ 1558635 w 1558635"/>
                        <a:gd name="connsiteY7" fmla="*/ 2654910 h 2654910"/>
                        <a:gd name="connsiteX8" fmla="*/ 1085849 w 1558635"/>
                        <a:gd name="connsiteY8" fmla="*/ 2654910 h 2654910"/>
                        <a:gd name="connsiteX9" fmla="*/ 535131 w 1558635"/>
                        <a:gd name="connsiteY9" fmla="*/ 2654910 h 2654910"/>
                        <a:gd name="connsiteX10" fmla="*/ 0 w 1558635"/>
                        <a:gd name="connsiteY10" fmla="*/ 2654910 h 2654910"/>
                        <a:gd name="connsiteX11" fmla="*/ 0 w 1558635"/>
                        <a:gd name="connsiteY11" fmla="*/ 1991183 h 2654910"/>
                        <a:gd name="connsiteX12" fmla="*/ 0 w 1558635"/>
                        <a:gd name="connsiteY12" fmla="*/ 1274357 h 2654910"/>
                        <a:gd name="connsiteX13" fmla="*/ 0 w 1558635"/>
                        <a:gd name="connsiteY13" fmla="*/ 610629 h 2654910"/>
                        <a:gd name="connsiteX14" fmla="*/ 0 w 1558635"/>
                        <a:gd name="connsiteY14" fmla="*/ 0 h 2654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558635" h="2654910" extrusionOk="0">
                          <a:moveTo>
                            <a:pt x="0" y="0"/>
                          </a:moveTo>
                          <a:cubicBezTo>
                            <a:pt x="236388" y="-6230"/>
                            <a:pt x="297529" y="-17086"/>
                            <a:pt x="472786" y="0"/>
                          </a:cubicBezTo>
                          <a:cubicBezTo>
                            <a:pt x="648043" y="17086"/>
                            <a:pt x="734498" y="11340"/>
                            <a:pt x="961158" y="0"/>
                          </a:cubicBezTo>
                          <a:cubicBezTo>
                            <a:pt x="1187818" y="-11340"/>
                            <a:pt x="1292590" y="-15395"/>
                            <a:pt x="1558635" y="0"/>
                          </a:cubicBezTo>
                          <a:cubicBezTo>
                            <a:pt x="1575644" y="167931"/>
                            <a:pt x="1534320" y="334527"/>
                            <a:pt x="1558635" y="663728"/>
                          </a:cubicBezTo>
                          <a:cubicBezTo>
                            <a:pt x="1582950" y="992929"/>
                            <a:pt x="1559432" y="1098512"/>
                            <a:pt x="1558635" y="1247808"/>
                          </a:cubicBezTo>
                          <a:cubicBezTo>
                            <a:pt x="1557838" y="1397104"/>
                            <a:pt x="1590178" y="1617117"/>
                            <a:pt x="1558635" y="1964633"/>
                          </a:cubicBezTo>
                          <a:cubicBezTo>
                            <a:pt x="1527092" y="2312150"/>
                            <a:pt x="1592757" y="2392032"/>
                            <a:pt x="1558635" y="2654910"/>
                          </a:cubicBezTo>
                          <a:cubicBezTo>
                            <a:pt x="1372018" y="2645307"/>
                            <a:pt x="1212399" y="2642754"/>
                            <a:pt x="1085849" y="2654910"/>
                          </a:cubicBezTo>
                          <a:cubicBezTo>
                            <a:pt x="959299" y="2667066"/>
                            <a:pt x="677801" y="2648554"/>
                            <a:pt x="535131" y="2654910"/>
                          </a:cubicBezTo>
                          <a:cubicBezTo>
                            <a:pt x="392461" y="2661266"/>
                            <a:pt x="158316" y="2646339"/>
                            <a:pt x="0" y="2654910"/>
                          </a:cubicBezTo>
                          <a:cubicBezTo>
                            <a:pt x="21888" y="2360643"/>
                            <a:pt x="8335" y="2154480"/>
                            <a:pt x="0" y="1991183"/>
                          </a:cubicBezTo>
                          <a:cubicBezTo>
                            <a:pt x="-8335" y="1827886"/>
                            <a:pt x="-34204" y="1544634"/>
                            <a:pt x="0" y="1274357"/>
                          </a:cubicBezTo>
                          <a:cubicBezTo>
                            <a:pt x="34204" y="1004080"/>
                            <a:pt x="-21602" y="808502"/>
                            <a:pt x="0" y="610629"/>
                          </a:cubicBezTo>
                          <a:cubicBezTo>
                            <a:pt x="21602" y="412756"/>
                            <a:pt x="-17952" y="3001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B46C42-7286-2240-8303-955E2554C0E8}"/>
              </a:ext>
            </a:extLst>
          </p:cNvPr>
          <p:cNvCxnSpPr>
            <a:stCxn id="20" idx="2"/>
          </p:cNvCxnSpPr>
          <p:nvPr/>
        </p:nvCxnSpPr>
        <p:spPr>
          <a:xfrm flipH="1">
            <a:off x="5403187" y="9078594"/>
            <a:ext cx="114064" cy="26070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943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337</Words>
  <Application>Microsoft Macintosh PowerPoint</Application>
  <PresentationFormat>A4 Paper (210x297 mm)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Bebas Neue</vt:lpstr>
      <vt:lpstr>Calibri</vt:lpstr>
      <vt:lpstr>Calibri Light</vt:lpstr>
      <vt:lpstr>Office Theme</vt:lpstr>
      <vt:lpstr>User guide for core-CT</vt:lpstr>
      <vt:lpstr>Instructions </vt:lpstr>
      <vt:lpstr>Instructions</vt:lpstr>
      <vt:lpstr>Instructions – sediment core</vt:lpstr>
      <vt:lpstr>Instructions – Sediment core</vt:lpstr>
      <vt:lpstr>Instructions – sediment core</vt:lpstr>
      <vt:lpstr>Instructions – sediment core</vt:lpstr>
      <vt:lpstr>Instructions – Coral </vt:lpstr>
      <vt:lpstr>Instructions - coral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guide for core-CT</dc:title>
  <dc:creator>#YAN YU TING#</dc:creator>
  <cp:lastModifiedBy>#YAN YU TING#</cp:lastModifiedBy>
  <cp:revision>8</cp:revision>
  <dcterms:created xsi:type="dcterms:W3CDTF">2020-07-31T04:24:25Z</dcterms:created>
  <dcterms:modified xsi:type="dcterms:W3CDTF">2020-07-31T06:41:04Z</dcterms:modified>
</cp:coreProperties>
</file>